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57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E4E7C-294E-4D7D-8016-4CE4E1462944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51905-F7A0-4A2A-A509-C1DE96E012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286808" cy="4429155"/>
          </a:xfrm>
        </p:spPr>
        <p:txBody>
          <a:bodyPr>
            <a:noAutofit/>
          </a:bodyPr>
          <a:lstStyle/>
          <a:p>
            <a:r>
              <a:rPr lang="ru-RU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Тұлға және әлеуметтік мінез</a:t>
            </a:r>
            <a:r>
              <a:rPr lang="ru-RU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құлық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464575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мінез-құлқының құрылымы үш элементтен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тұрады: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а) мотивация,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мұқтаждық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себеп-дәлелдердің көкейтесті мәселелері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шешімдер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 шешімнің мақсаты,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асырудағы құралдарды іріктеп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жоспарлау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өмірге ендіру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қоршаған ортаға әсер ету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нәтижені талдау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іс-қимылдарды жүзеге асыру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aral53.files.wordpress.com/2010/07/pozitiv1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88641"/>
            <a:ext cx="4067944" cy="3096344"/>
          </a:xfrm>
          <a:prstGeom prst="rect">
            <a:avLst/>
          </a:prstGeom>
          <a:noFill/>
        </p:spPr>
      </p:pic>
      <p:pic>
        <p:nvPicPr>
          <p:cNvPr id="2052" name="Picture 4" descr="http://aral53.files.wordpress.com/2010/03/raduga-pict_narod_ru04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429000"/>
            <a:ext cx="3759374" cy="31295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4789196" cy="5983311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мінез-құлықтың өлшемі болып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қылық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(поступок)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Қылық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іс-әрекет.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Мұның әлеуметтік маңызы және мәні болады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анасы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баласына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уақытында тамақ бермесе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жағымсыз қылық болып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тәртіп белгілі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ережелерге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(нормаларға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келсе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қалыпты дейді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Ал,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мінез-құлық нормаға сәйкес келмесе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ауытқыған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девиандтық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мінез-құлық дейді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ауытқуды әлеуметтанудың арнаулы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теориясы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ауытқы мінез-құлқының әлеуметтануы зерттейді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Ауытқу тәртібіне құқық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пен мораль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прициптерінен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кету,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бұзу жатады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Ауытқу тәртібі еңбек, өндіріс саласында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ұцымдық қарым-қатынастарда, қызметте, жұмыста, тұрмыс-салтында жиі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кездесіп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қылықтарға бұзақылық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ұрлық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маскүнемдік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нашақорлық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өз-өзіне қол жұмсау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жезөкшелік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т.б.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 ауытқу мінез-құлықтарына қарсы күрестер еліміздің барлық салаларында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алуан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түрлі әдістермен қатаң жүзеге асырылуда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encrypted-tbn3.gstatic.com/images?q=tbn:ANd9GcQP4lQq2oXSGHMswjvppCoL7ySYuL7WJoR6lleOzIWvL1i836u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32656"/>
            <a:ext cx="3600400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04664"/>
            <a:ext cx="4358858" cy="5721499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Тұлға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қана әлеуметтік-қоғамдық қатынастардың жемісі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қатар әлеуметік іс-әрекеттердің маңызды субъектісі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Бұл іс-әрекет, қызмет қоғамның барлық салаларында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әрдайым көрініп отырады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http://www.bnews.kz/picture/380/news/c081d61fc69a47cd348bc67fa015baa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32656"/>
            <a:ext cx="4032448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285728"/>
            <a:ext cx="4281518" cy="63579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Көрнекті неміс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әлеуметтанушысы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 Вебер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өзінің іс-әрекетіне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өмірде қолданады.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әлеуметтік іс-қимылы, әрекеті, қызметі өзінше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 сүре 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уақытта басқа адамдарға бағытталады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643438" y="311272"/>
            <a:ext cx="4214841" cy="590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Вебер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әлеуметік іс-әрекетті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қимылды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57298"/>
            <a:ext cx="8821644" cy="5500702"/>
          </a:xfrm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ақыл-ойдың мақсатқа бағытталуы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целерациональный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Мұнда әрбір іс-әрекеттің мақсаты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құрылымының бір-біріне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сәйкестігі көзделеді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іс-әрекеттің құндылыққа бағытталуы.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Мұнда әрбір іс-әрекеттің басқа құндылық, бағалық үшін өмір сүруі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моральдық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көзделеді.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б)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аффективтік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бұл адамның эволюциялық реакциясына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аффективия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дәстүрлік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яғни салт-дәстүрлік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мұнда адмның іс-әрекеті белгілі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дәстүр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салтқа сәйкес болады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5148064" cy="6429420"/>
          </a:xfrm>
        </p:spPr>
        <p:txBody>
          <a:bodyPr>
            <a:noAutofit/>
          </a:bodyPr>
          <a:lstStyle/>
          <a:p>
            <a:pPr algn="just"/>
            <a:r>
              <a:rPr lang="kk-KZ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дамды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іс-әрекетке, қызметке итермелейтін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негізіг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себептер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қажеттілік, мұқтаждық, мүдде және мақсат.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Қажеттілік өмірде болады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бірақ, ол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қолда жоқ зәрулікке жатады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Қажеттілік табиғи және әлеуметтік болып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бөлінеді.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Табиғи қажеттілік, ол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өз кезегінде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әлеуметтік қажеттілікке ұласады.</a:t>
            </a:r>
            <a:endParaRPr lang="en-US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Қажеттілік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дүниенің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заңдарының негізгі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Осыған орай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тұлға қажетілікті терең, жан-жақты түсініп,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меңгеріп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өзінің ісінде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қызметінде пайдаланып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жағынан, қажеттілік тұлғаның өмірдегі белсеңділігін, жауапкершілігін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арттырудың басты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факторларына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Тұлғаның атқаратын іс-әрекеті, қызметі белгілі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нақты мүдделерді жүзеге асыруға бағытталады.</a:t>
            </a:r>
            <a:endParaRPr lang="ru-RU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www.kerekinfo.kz/uploads/images/00/04/55/2012/03/30/2795f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60648"/>
            <a:ext cx="3635896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5581854" cy="6429396"/>
          </a:xfrm>
        </p:spPr>
        <p:txBody>
          <a:bodyPr>
            <a:noAutofit/>
          </a:bodyPr>
          <a:lstStyle/>
          <a:p>
            <a:pPr algn="just"/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қоғам арасындағы әлеуметтік қатынастар әлеуметтік бақылау жӘлеуметтік бақылау дегеніміз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құқықтық түрде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 әлеуметтік жүйені құрайтын элементтердің өзара әрекетін реттеу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жолымен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сол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жүйенің өздігінен басқарылу тәсілі болып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 әлеуметтік бақылау дегеніміз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дара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(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индивидтің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қоғамның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мемлекеттің өзара қатынастарын реттейтін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бақылау шеңберіндегі әлеуметтік қатынас дегеніміз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субъект (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адмдардың алуан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бірлестіктері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объектінің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(сырт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дүниенің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ғана қатынасы емес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бұлар әр түрлі сипаттағы элементтердің өзара қарым-қатынастары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Сөйтіп әлеуметік бақылау дегеніміз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индивидтердің әлеуметтік тәртібін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қана саяси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мекемелердің ғана тұрғысынан емес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 басқа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мекемелердің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мәдениеттің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мораль)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бақылау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топтың, ұжымның, қоғамның тұрақтыдығын, бірлігін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сақтайды.ағдайында қалыптасып, іске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асырылады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pro-kostanay.net/upload/video/thumbs/medium/b/c/b/c704f6a46921efda349e59beaf0f3c9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88640"/>
            <a:ext cx="3048000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pPr algn="just"/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Адамның іс-әрекеті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оның мұқтаждығы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алдына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қойған мақсатты жүзеге асыруға бағытталған әрекеттердің жиынтығын айтамыз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М. Вебер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көрсеткендей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адамның мінез-құлқы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оынң іс-әрекетінің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қызметінің сыртқы көрінісін айтады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Оның негізгі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 түрі болады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инстинктивті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ProductImage-image-21037-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284984"/>
            <a:ext cx="3096344" cy="3312368"/>
          </a:xfrm>
          <a:prstGeom prst="rect">
            <a:avLst/>
          </a:prstGeom>
        </p:spPr>
      </p:pic>
      <p:pic>
        <p:nvPicPr>
          <p:cNvPr id="7" name="Рисунок 6" descr="gip-akt-reben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3284984"/>
            <a:ext cx="4896544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4330824" cy="5649491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Мінез-құлықтың бірінші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екінші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 көбінесе саналы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түріне жатады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әлеуметтік мәні болмайды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Мінез-құлықтың мұндай түрлерін,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психология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ғылымы зерттейді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жағынан, кейбір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тәртіптің түрлерінде әлеуметтік жақтар болуы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мүмкін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білместіктен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байқаусызда жасалған қылмыстар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Мінез-құлықтың саналы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 үлгісі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адамға ғана тән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адамның ақыл-ойының көмегімен еркін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бақылауы арқылы іске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асырылады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Сондықтан оынң әлеуметтік маңызы және әлеуметтік мәні болады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Мұндайды әлеуметтік мінез-құлық деп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санаайды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24578" name="Picture 2" descr="http://www.bala-kkk.kz/sites/default/files/upload/images/1(4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2656"/>
            <a:ext cx="365956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4861774" cy="59118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Нағыз әлеуметтік мінез-құлық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жақсылық істеуге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бағытталған, адамның адамдар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арасындагы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мінез-құлқы.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мінез-құлық әр түрлі болады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индивидуалды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адамның мінез-құлқы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ұжымдық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жалпы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мұқтаждығы, талап-тілегі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іс-әрекет мақсатының бірлігі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құрылған ұйымдасқан топтың мінез-құлықтары;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б)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бұқаралық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бір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әрі ұйымдаспаған үлкен бұқара тобының мінез-құлқы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s08.radikal.ru/i181/1104/0a/4ce8b99116c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924944"/>
            <a:ext cx="3491880" cy="3533776"/>
          </a:xfrm>
          <a:prstGeom prst="rect">
            <a:avLst/>
          </a:prstGeom>
          <a:noFill/>
        </p:spPr>
      </p:pic>
      <p:pic>
        <p:nvPicPr>
          <p:cNvPr id="3076" name="Picture 4" descr="http://mamopapia.ru/wp-content/uploads/2012/06/1259270201_kids_26_11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552" y="0"/>
            <a:ext cx="4032448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857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Тұлға және әлеуметтік мінез құлық</vt:lpstr>
      <vt:lpstr>Презентация PowerPoint</vt:lpstr>
      <vt:lpstr>Презентация PowerPoint</vt:lpstr>
      <vt:lpstr>Вебер әлеуметік іс-әрекетті, қимылды 4 типке бөледі: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және әлеуметтік мінез құлық</dc:title>
  <dc:creator>Назерке</dc:creator>
  <cp:lastModifiedBy>user</cp:lastModifiedBy>
  <cp:revision>17</cp:revision>
  <dcterms:created xsi:type="dcterms:W3CDTF">2013-12-11T03:40:40Z</dcterms:created>
  <dcterms:modified xsi:type="dcterms:W3CDTF">2021-01-20T11:22:17Z</dcterms:modified>
</cp:coreProperties>
</file>